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31311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主要讲述了中国菜肴背后的历史故事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展示了中国饮食文化的深厚底蕴。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31281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13" y="908720"/>
            <a:ext cx="10598387" cy="1144386"/>
          </a:xfrm>
          <a:prstGeom prst="rect">
            <a:avLst/>
          </a:prstGeom>
        </p:spPr>
      </p:pic>
      <p:pic>
        <p:nvPicPr>
          <p:cNvPr id="5" name="篇章导图.eps" descr="id:21474894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7981" y="3499146"/>
            <a:ext cx="1659255" cy="461645"/>
          </a:xfrm>
          <a:prstGeom prst="rect">
            <a:avLst/>
          </a:prstGeom>
        </p:spPr>
      </p:pic>
      <p:pic>
        <p:nvPicPr>
          <p:cNvPr id="6" name="CX50.eps" descr="id:21474894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0910" y="4057997"/>
            <a:ext cx="5572760" cy="181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60854" y="5224535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of China’s dishes come with stories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“Three-cup chicken is a traditional dish from Jiangxi Province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可知，此处应填入一句能引出下文对菜肴历史介绍的话。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让我们来看看这个国家最有名的菜肴的历史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672"/>
            <a:ext cx="9262744" cy="93256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more to Chinese dishes than just food. Many of China’s dishes come with stories. They are part of China’s long and fascinating history. 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4217" y="744624"/>
            <a:ext cx="3461977" cy="524136"/>
          </a:xfrm>
          <a:prstGeom prst="rect">
            <a:avLst/>
          </a:prstGeom>
        </p:spPr>
      </p:pic>
      <p:pic>
        <p:nvPicPr>
          <p:cNvPr id="4" name="cx38.jpg" descr="id:214750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14605" y="846043"/>
            <a:ext cx="2137756" cy="15822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543478" y="1708330"/>
            <a:ext cx="325730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2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5" y="2491479"/>
            <a:ext cx="11468702" cy="26891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symbol of success and good luck.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decided to make delicious food by himself.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guard from the woman’s hometown helped her.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It’s made with rice and sometimes comes with sweet fillings.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have a look at the history of the country’s most famous dishes.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show the deep relationship between Chinese people and their food.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31510" y="1726537"/>
            <a:ext cx="37221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E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87784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“Later,the guard returned to Jiangxi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可知，此处应与护卫有关。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一名来自她家乡的护卫帮助了她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Three-cup chicken is a traditional dish from Jiangxi Province. There is a famous story about this dish. Wen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Tianxiang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hero during the Southern Song Dynasty. But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enemies caught him and he was put in prison. An old woman heard he would be killed. She was very sad and she wanted to make a meal for Wen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Tianxiang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cut up the chicken and placed it in a pot with three cups of rice wine. Then they served the dish to Wen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Tianxiang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last meal.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guard returned to Jiangxi.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day of Wen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Tianxiang’s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death,he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cook chicken with three cups of rice wine to remember him.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>
            <a:spLocks noGrp="1"/>
          </p:cNvSpPr>
          <p:nvPr/>
        </p:nvSpPr>
        <p:spPr bwMode="auto">
          <a:xfrm>
            <a:off x="352283" y="3087622"/>
            <a:ext cx="11485848" cy="22760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symbol of success and good luck.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decided to make delicious food by himself.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guard from the woman’s hometown helped her.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It’s made with rice and sometimes comes with sweet fillings.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have a look at the history of the country’s most famous dishes.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show the deep relationship between Chinese people and their food.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0790" y="1774868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87784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</a:t>
            </a:r>
            <a:r>
              <a:rPr lang="en-US" altLang="zh-CN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 is a popular snack in Jiangsu and Zhejiang Provinces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it’s very tasty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可知，此处应介绍定胜糕的制作材料。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它是用米做的，有时还会有甜馅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 is a popular snack in Jiangsu and Zhejiang Provinces.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it’s very tasty. According to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story, supporters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cake, Yue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led his army to fight against the enemies. When they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returned, 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would offer them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cakes. The Chinese characters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定胜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the cakes mean “must win” in English.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 has become a popular gift.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often given to children before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exams, 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elderly people on their birthdays and as a gift for new home celebrations.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>
            <a:spLocks noGrp="1"/>
          </p:cNvSpPr>
          <p:nvPr/>
        </p:nvSpPr>
        <p:spPr bwMode="auto">
          <a:xfrm>
            <a:off x="352283" y="3053129"/>
            <a:ext cx="11485848" cy="22760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symbol of success and good luck.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decided to make delicious food by himself.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guard from the woman’s hometown helped her.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It’s made with rice and sometimes comes with sweet fillings.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have a look at the history of the country’s most famous dishes.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show the deep relationship between Chinese people and their food.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8242" y="699583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838288" y="2204744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87784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“Today,the 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dingsheng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cake has become a popular gift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可知，此处应与定胜糕成为受欢迎礼物的原因有关。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它是成功和好运的象征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 is a popular snack in Jiangsu and Zhejiang Provinces.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it’s very tasty. According to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story, supporters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cake, Yue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led his army to fight against the enemies. When they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would offer them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cakes. The Chinese characters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定胜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the cakes mean “must win” in English.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dingsheng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 has become a popular gift.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often given to children before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exams, 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elderly people on their birthdays and as a gift for new home celebrations.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>
            <a:spLocks noGrp="1"/>
          </p:cNvSpPr>
          <p:nvPr/>
        </p:nvSpPr>
        <p:spPr bwMode="auto">
          <a:xfrm>
            <a:off x="352283" y="3053129"/>
            <a:ext cx="11485848" cy="22760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symbol of success and good luck.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decided to make delicious food by himself.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guard from the woman’s hometown helped her.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It’s made with rice and sometimes comes with sweet fillings.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have a look at the history of the country’s most famous dishes.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show the deep relationship between Chinese people and their food.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288" y="2151876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A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910678" y="2204744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509120"/>
            <a:ext cx="11485848" cy="180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dishes not only offer great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tastes,but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represent centuries of cultural traditions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deeper you look into China’s food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culture,the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amazing stories you will find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可知，此处应与菜肴的意义有关。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它们展现了中国人与其饮食（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）之间的深厚渊源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5253"/>
          </a:xfrm>
        </p:spPr>
        <p:txBody>
          <a:bodyPr/>
          <a:lstStyle/>
          <a:p>
            <a:pPr indent="609600" algn="dist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dishes not only offer great tastes,but also represent centuries of cultural traditions. 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deeper you look into China’s food culture,the more amazing stories you will find.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>
            <a:spLocks noGrp="1"/>
          </p:cNvSpPr>
          <p:nvPr/>
        </p:nvSpPr>
        <p:spPr bwMode="auto">
          <a:xfrm>
            <a:off x="352283" y="1835493"/>
            <a:ext cx="11485848" cy="26891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symbol of success and good luck.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decided to make delicious food by himself.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guard from the woman’s hometown helped her.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It’s made with rice and sometimes comes with sweet fillings.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have a look at the history of the country’s most famous dishes.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show the deep relationship between Chinese people and their food.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7282" y="1187421"/>
            <a:ext cx="357790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F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36844"/>
            <a:ext cx="11485848" cy="1684244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篇文章主要讲述了中国菜肴背后的历史故事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展示了中国饮食文化的深厚底蕴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它既是中华民族的个性与传统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更是中华民族传统礼仪的重要体现方式。本文主要考查学生的思维品质和文化意识。</a:t>
            </a:r>
            <a:endParaRPr lang="zh-CN" altLang="en-US" dirty="0"/>
          </a:p>
        </p:txBody>
      </p:sp>
      <p:pic>
        <p:nvPicPr>
          <p:cNvPr id="3" name="素养考向.eps" descr="id:214748943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1831" y="2699444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4726</Words>
  <Application>WPS 演示</Application>
  <PresentationFormat>自定义</PresentationFormat>
  <Paragraphs>80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463</cp:revision>
  <dcterms:created xsi:type="dcterms:W3CDTF">2020-11-06T05:24:00Z</dcterms:created>
  <dcterms:modified xsi:type="dcterms:W3CDTF">2025-09-18T06:28:11Z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